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"/>
  </p:notesMasterIdLst>
  <p:sldIdLst>
    <p:sldId id="269" r:id="rId2"/>
    <p:sldId id="270" r:id="rId3"/>
    <p:sldId id="27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74" autoAdjust="0"/>
  </p:normalViewPr>
  <p:slideViewPr>
    <p:cSldViewPr snapToGrid="0" snapToObjects="1">
      <p:cViewPr varScale="1">
        <p:scale>
          <a:sx n="115" d="100"/>
          <a:sy n="115" d="100"/>
        </p:scale>
        <p:origin x="99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DROP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JOINs and UNION</a:t>
            </a:r>
            <a:endParaRPr lang="en-US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1378259" y="140407"/>
            <a:ext cx="91262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8 – INSERT, UPDATE and DELETE data in MS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568681" y="1125484"/>
            <a:ext cx="9994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a basic INSERT INTO, to insert data to a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INSERT SELECT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SELECT INTO to create and insert data to a new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Import data from external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a basic UPDATE clause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UPDATE with WHERE clause to target only few rows to delete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a basic DELETE clause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DELETE with WHERE clause to target only few rows to delete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OUTPUT operator to log inserted/deleted data to a different 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4461625" y="140407"/>
            <a:ext cx="2959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88729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Download the class Roster as CSV and create a new table to import the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CSV to a new table Roster?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Update sales to the same Sales agent to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USASales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table if the same agent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has sales on both USA and Canada?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-- Configure the Exercise database first to answer this question.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-- hint FROM, and JOIN are allowed in DELETE AND UPDATE queries.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After completing Question 2, Delete all sales from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SalesCanda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if the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sales agent in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CandaSales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has any sales in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USASales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Insert a new sales agent ('20','YourName','YourLastName’,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'123 Some Address','100','CASH') to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USASales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We can be able to undo deleted records in SQL Server. (Ture/False)?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64161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21673</TotalTime>
  <Words>270</Words>
  <Application>Microsoft Office PowerPoint</Application>
  <PresentationFormat>Widescreen</PresentationFormat>
  <Paragraphs>74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95</cp:revision>
  <dcterms:created xsi:type="dcterms:W3CDTF">2018-07-15T12:08:32Z</dcterms:created>
  <dcterms:modified xsi:type="dcterms:W3CDTF">2018-09-18T01:05:25Z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